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67" r:id="rId4"/>
    <p:sldId id="263" r:id="rId5"/>
    <p:sldId id="262" r:id="rId6"/>
    <p:sldId id="264" r:id="rId7"/>
    <p:sldId id="266" r:id="rId8"/>
    <p:sldId id="268" r:id="rId9"/>
    <p:sldId id="269" r:id="rId10"/>
    <p:sldId id="27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9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02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7836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930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568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172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818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5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60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3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4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2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6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7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88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BD70D-C61B-46AB-A73B-1A50DFA9E0E3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76554-F2C8-460B-93DA-7E5020DBF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3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datakorea.datastore.or.k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rPr>
              <a:t>양산시 문화시설 추가 건립 </a:t>
            </a:r>
            <a:r>
              <a:rPr lang="ko-KR" altLang="en-US" sz="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rPr>
              <a:t>제안</a:t>
            </a:r>
            <a:endParaRPr lang="ko-KR" altLang="en-US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endParaRPr lang="en-US" altLang="ko-KR" dirty="0" smtClean="0"/>
          </a:p>
          <a:p>
            <a:pPr algn="r"/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김도현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42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53862" y="104950"/>
            <a:ext cx="8610600" cy="1293028"/>
          </a:xfrm>
        </p:spPr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미술관 사업아이템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25" y="1492494"/>
            <a:ext cx="3785229" cy="49962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586" y="1492494"/>
            <a:ext cx="3782298" cy="49962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16" y="1492494"/>
            <a:ext cx="3782298" cy="49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18846" y="1733066"/>
            <a:ext cx="9448800" cy="1825096"/>
          </a:xfrm>
        </p:spPr>
        <p:txBody>
          <a:bodyPr/>
          <a:lstStyle/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rPr>
              <a:t>감사합니다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4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목표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경상남도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양산시에 복합쇼핑몰을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오픈하고자 한다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쇼핑 고객 외에도 지속적인 방문을 유도할 수 있도록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적절한 문화시설을</a:t>
            </a: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복합쇼핑몰 근거리나 쇼핑몰 내에 건립하자</a:t>
            </a:r>
            <a:r>
              <a:rPr lang="en-US" altLang="ko-KR" dirty="0"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6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목차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문화체육부에서 분류하는 문화시설의 종류</a:t>
            </a: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전국 문화시설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수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파악</a:t>
            </a:r>
            <a:r>
              <a:rPr lang="en-US" altLang="ko-KR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시각화</a:t>
            </a: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양산시와 유사한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도시의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문화시설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비교</a:t>
            </a: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양산시 문화시설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추가 건립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제안</a:t>
            </a:r>
            <a:endParaRPr lang="en-US" altLang="ko-KR" dirty="0" smtClean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출처</a:t>
            </a:r>
            <a:r>
              <a:rPr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: </a:t>
            </a:r>
            <a:r>
              <a:rPr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문화체육관광부</a:t>
            </a:r>
            <a:r>
              <a:rPr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대한경제</a:t>
            </a:r>
            <a:r>
              <a:rPr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부산일보</a:t>
            </a:r>
            <a:r>
              <a:rPr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김해뉴스</a:t>
            </a:r>
            <a:r>
              <a:rPr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네이버 카페</a:t>
            </a:r>
            <a:r>
              <a:rPr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위키백과</a:t>
            </a:r>
            <a:r>
              <a:rPr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lang="ko-KR" altLang="en-US" sz="1600" dirty="0">
                <a:hlinkClick r:id="rId2"/>
              </a:rPr>
              <a:t>데이터시각화 </a:t>
            </a:r>
            <a:r>
              <a:rPr lang="en-US" altLang="ko-KR" sz="1600" dirty="0">
                <a:hlinkClick r:id="rId2"/>
              </a:rPr>
              <a:t>(datastore.or.kr</a:t>
            </a:r>
            <a:r>
              <a:rPr lang="en-US" altLang="ko-KR" sz="1600" dirty="0" smtClean="0">
                <a:hlinkClick r:id="rId2"/>
              </a:rPr>
              <a:t>)</a:t>
            </a:r>
            <a:endParaRPr lang="en-US" altLang="ko-KR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시각화 툴</a:t>
            </a:r>
            <a:r>
              <a:rPr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: </a:t>
            </a:r>
            <a:r>
              <a:rPr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태블로</a:t>
            </a:r>
            <a:r>
              <a:rPr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(Tableau)</a:t>
            </a:r>
            <a:endParaRPr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문화시설의 </a:t>
            </a:r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종류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6" y="2057399"/>
            <a:ext cx="10832644" cy="44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3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53862" y="104950"/>
            <a:ext cx="8610600" cy="1293028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전국 문화시설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분포 시각화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2" y="1397978"/>
            <a:ext cx="11041920" cy="53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53862" y="104950"/>
            <a:ext cx="8610600" cy="1293028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전국 문화시설 수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파악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2" y="1397978"/>
            <a:ext cx="11041920" cy="53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53862" y="104950"/>
            <a:ext cx="8610600" cy="1293028"/>
          </a:xfrm>
        </p:spPr>
        <p:txBody>
          <a:bodyPr/>
          <a:lstStyle/>
          <a:p>
            <a:r>
              <a:rPr lang="ko-KR" altLang="en-US" dirty="0">
                <a:latin typeface="HY울릉도M" panose="02030600000101010101" pitchFamily="18" charset="-127"/>
                <a:ea typeface="HY울릉도M" panose="02030600000101010101" pitchFamily="18" charset="-127"/>
              </a:rPr>
              <a:t>양산시와 유사한 </a:t>
            </a:r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도시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97" y="1397977"/>
            <a:ext cx="10972865" cy="53193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61385" y="1644162"/>
            <a:ext cx="1811215" cy="50731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53862" y="104950"/>
            <a:ext cx="8610600" cy="1293028"/>
          </a:xfrm>
        </p:spPr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적절한 문화시설 제안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62" y="1397978"/>
            <a:ext cx="5615353" cy="5257800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 rot="3077828">
            <a:off x="7714386" y="2430408"/>
            <a:ext cx="147394" cy="2398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70172" y="26376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양산시</a:t>
            </a:r>
            <a:endParaRPr lang="ko-KR" altLang="en-US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14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53862" y="104950"/>
            <a:ext cx="8610600" cy="1293028"/>
          </a:xfrm>
        </p:spPr>
        <p:txBody>
          <a:bodyPr/>
          <a:lstStyle/>
          <a:p>
            <a:r>
              <a:rPr lang="ko-KR" altLang="en-US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김해시 미술관 벤치마킹</a:t>
            </a:r>
            <a:endParaRPr lang="en-US" altLang="ko-KR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20" y="1492493"/>
            <a:ext cx="4348537" cy="49962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4" y="2776170"/>
            <a:ext cx="4363333" cy="2428876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360" y="1492493"/>
            <a:ext cx="4691225" cy="49962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4923">
            <a:off x="8876181" y="1418732"/>
            <a:ext cx="2689694" cy="16725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469" y="3710354"/>
            <a:ext cx="2370993" cy="2778369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76368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비행기 구름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TM04033937[[fn=비행기 구름]]</Template>
  <TotalTime>119</TotalTime>
  <Words>101</Words>
  <Application>Microsoft Office PowerPoint</Application>
  <PresentationFormat>와이드스크린</PresentationFormat>
  <Paragraphs>30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HY울릉도M</vt:lpstr>
      <vt:lpstr>맑은 고딕</vt:lpstr>
      <vt:lpstr>Arial</vt:lpstr>
      <vt:lpstr>Century Gothic</vt:lpstr>
      <vt:lpstr>비행기 구름</vt:lpstr>
      <vt:lpstr>양산시 문화시설 추가 건립 제안</vt:lpstr>
      <vt:lpstr>목표</vt:lpstr>
      <vt:lpstr>목차</vt:lpstr>
      <vt:lpstr>문화시설의 종류</vt:lpstr>
      <vt:lpstr>전국 문화시설 분포 시각화</vt:lpstr>
      <vt:lpstr>전국 문화시설 수 파악</vt:lpstr>
      <vt:lpstr>양산시와 유사한 도시</vt:lpstr>
      <vt:lpstr>적절한 문화시설 제안</vt:lpstr>
      <vt:lpstr>김해시 미술관 벤치마킹</vt:lpstr>
      <vt:lpstr>미술관 사업아이템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양산시 문화시설 추가 건립 제안</dc:title>
  <dc:creator>user</dc:creator>
  <cp:lastModifiedBy>user</cp:lastModifiedBy>
  <cp:revision>12</cp:revision>
  <dcterms:created xsi:type="dcterms:W3CDTF">2022-11-22T05:35:21Z</dcterms:created>
  <dcterms:modified xsi:type="dcterms:W3CDTF">2022-11-22T07:34:32Z</dcterms:modified>
</cp:coreProperties>
</file>